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72" r:id="rId6"/>
    <p:sldId id="382" r:id="rId7"/>
    <p:sldId id="351" r:id="rId8"/>
    <p:sldId id="473" r:id="rId9"/>
    <p:sldId id="467" r:id="rId10"/>
    <p:sldId id="443" r:id="rId11"/>
    <p:sldId id="386" r:id="rId12"/>
    <p:sldId id="305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3" autoAdjust="0"/>
  </p:normalViewPr>
  <p:slideViewPr>
    <p:cSldViewPr>
      <p:cViewPr varScale="1">
        <p:scale>
          <a:sx n="79" d="100"/>
          <a:sy n="79" d="100"/>
        </p:scale>
        <p:origin x="567" y="51"/>
      </p:cViewPr>
      <p:guideLst>
        <p:guide orient="horz" pos="2883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1.png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6.png"/><Relationship Id="rId11" Type="http://schemas.openxmlformats.org/officeDocument/2006/relationships/image" Target="../media/image21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875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660" y="1732280"/>
            <a:ext cx="1156843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Beyond Single Emotion: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Multi-label Approach to Conversational Emotion Recognition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14600" y="5228155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None.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000" y="2980690"/>
            <a:ext cx="7675245" cy="1036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28800" y="5257800"/>
            <a:ext cx="84213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/>
              <a:t>        </a:t>
            </a:r>
            <a:r>
              <a:t>As illustrated in Figure 1, each</a:t>
            </a:r>
            <a:r>
              <a:rPr lang="en-US"/>
              <a:t> </a:t>
            </a:r>
            <a:r>
              <a:t>utterance within a conversation is assigned to a single label. Although an utterance can encompass multiple emotions (right), only the most intense emotion is retained and</a:t>
            </a:r>
            <a:r>
              <a:rPr lang="en-US"/>
              <a:t> </a:t>
            </a:r>
            <a:r>
              <a:t>other emotions are discarded.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2057400"/>
            <a:ext cx="5029200" cy="2834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828800"/>
            <a:ext cx="5633085" cy="40322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600" y="2895600"/>
            <a:ext cx="5661660" cy="1666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810000"/>
            <a:ext cx="5631815" cy="14522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3276600"/>
            <a:ext cx="5327650" cy="4603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2209800"/>
            <a:ext cx="5455920" cy="3987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209800"/>
            <a:ext cx="4530725" cy="15392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3887470"/>
            <a:ext cx="5227320" cy="20764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1981200"/>
            <a:ext cx="5455920" cy="3987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2209800"/>
            <a:ext cx="5278755" cy="14344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200" y="3733800"/>
            <a:ext cx="4580255" cy="5327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1981200"/>
            <a:ext cx="5455920" cy="398716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4425" y="4733925"/>
            <a:ext cx="492633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1828800"/>
            <a:ext cx="8740140" cy="4891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2209800"/>
            <a:ext cx="9565005" cy="18249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8965" y="4267200"/>
            <a:ext cx="89058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2819400"/>
            <a:ext cx="8858250" cy="22764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3577</Words>
  <Application>WPS 演示</Application>
  <PresentationFormat>宽屏</PresentationFormat>
  <Paragraphs>211</Paragraphs>
  <Slides>10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幽篁</cp:lastModifiedBy>
  <cp:revision>518</cp:revision>
  <dcterms:created xsi:type="dcterms:W3CDTF">2023-09-17T03:47:00Z</dcterms:created>
  <dcterms:modified xsi:type="dcterms:W3CDTF">2025-06-29T08:56:25Z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